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D16E0-7532-44C1-A97B-22369CDB889C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D1CD5-B2B6-4874-AD9A-55B528FB3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6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DB29A-D4B6-4B37-9FEF-DF6A1019B7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1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7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5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E5B-39D5-410A-8F42-9707167E338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9F499-2952-4CA7-92A0-04F5A63EA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7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944" y="1191608"/>
            <a:ext cx="10144837" cy="104063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EFT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সিস্টেমের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করোনায়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ক্ষতিগ্রস্ত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আর্থিক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সহায়তা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6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সহজিকরণ</a:t>
            </a:r>
            <a:endParaRPr lang="en-US" sz="36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4" descr="go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6" y="213719"/>
            <a:ext cx="966569" cy="95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9" y="256976"/>
            <a:ext cx="1295786" cy="9007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4" y="6217557"/>
            <a:ext cx="12190413" cy="98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0" name="Rectangle 9"/>
          <p:cNvSpPr/>
          <p:nvPr/>
        </p:nvSpPr>
        <p:spPr>
          <a:xfrm>
            <a:off x="794" y="6316018"/>
            <a:ext cx="12190413" cy="16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1" name="Rectangle 10"/>
          <p:cNvSpPr/>
          <p:nvPr/>
        </p:nvSpPr>
        <p:spPr>
          <a:xfrm>
            <a:off x="794" y="6483490"/>
            <a:ext cx="12190413" cy="254504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3" name="TextBox 2"/>
          <p:cNvSpPr txBox="1"/>
          <p:nvPr/>
        </p:nvSpPr>
        <p:spPr>
          <a:xfrm>
            <a:off x="3858903" y="5460445"/>
            <a:ext cx="4474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বিভাগ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মন্ত্রণালয়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41224" t="27565" r="8323" b="23368"/>
          <a:stretch/>
        </p:blipFill>
        <p:spPr>
          <a:xfrm>
            <a:off x="3714464" y="2449841"/>
            <a:ext cx="5199796" cy="28431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28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94" y="6217557"/>
            <a:ext cx="12190413" cy="98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1" name="Rectangle 10"/>
          <p:cNvSpPr/>
          <p:nvPr/>
        </p:nvSpPr>
        <p:spPr>
          <a:xfrm>
            <a:off x="794" y="6316018"/>
            <a:ext cx="12190413" cy="16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2" name="Rectangle 11"/>
          <p:cNvSpPr/>
          <p:nvPr/>
        </p:nvSpPr>
        <p:spPr>
          <a:xfrm>
            <a:off x="794" y="6483490"/>
            <a:ext cx="12190413" cy="254504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403552"/>
              </p:ext>
            </p:extLst>
          </p:nvPr>
        </p:nvGraphicFramePr>
        <p:xfrm>
          <a:off x="251456" y="999066"/>
          <a:ext cx="11431030" cy="480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88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18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9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1543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অর্থ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বছর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TCV 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Time, Cost &amp; Visit)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বিশ্লেষণ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সহজিকৃত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সেবা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বাস্তবায়ন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পরিকলনা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সহজিকৃত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সেবার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বিস্তারিত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তথ্য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ওয়েব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পোর্টালে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আপলোডের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সহজিকৃত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সেবা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বাস্তবায়নের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অগ্রগতি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(%)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মন্তব্য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61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ক্ষেত্র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বিদ্যমান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বাস্তবায়িত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কার্যক্রম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৬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৭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৮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৯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89">
                <a:tc rowSpan="7"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২০২০ - ২০২১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সময়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২৫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দিন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৩ </a:t>
                      </a:r>
                      <a:r>
                        <a:rPr lang="en-US" sz="20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দিন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-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১০০%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খরচ</a:t>
                      </a:r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৫৫০</a:t>
                      </a:r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০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যাতায়াত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বার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০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বার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ধাপ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৬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টি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৩ </a:t>
                      </a:r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টি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দাখিলীয়</a:t>
                      </a:r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কাগজপত্র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২টি </a:t>
                      </a:r>
                      <a:r>
                        <a:rPr lang="en-US" sz="14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(NID, Photo)</a:t>
                      </a:r>
                      <a:endParaRPr lang="en-US" sz="1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০টি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সারাদেশে</a:t>
                      </a:r>
                      <a:r>
                        <a:rPr lang="en-US" sz="20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বাস্তবায়ন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শুরু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 /৭/২০২০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089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সমাপ্তি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৩০/৬/২০২১</a:t>
                      </a:r>
                      <a:endParaRPr lang="en-US" sz="20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23581" y="0"/>
            <a:ext cx="10144837" cy="740979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EFT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সিস্টেমের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করোনায়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ক্ষতিগ্রস্ত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আর্থিক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সহায়তা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4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সহজিকরণ</a:t>
            </a:r>
            <a:endParaRPr lang="en-US" sz="2400" b="1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9370"/>
    </mc:Choice>
    <mc:Fallback xmlns="">
      <p:transition spd="slow" advTm="93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579" y="396092"/>
            <a:ext cx="3992040" cy="549275"/>
          </a:xfrm>
        </p:spPr>
        <p:txBody>
          <a:bodyPr>
            <a:normAutofit fontScale="90000"/>
          </a:bodyPr>
          <a:lstStyle/>
          <a:p>
            <a:r>
              <a:rPr lang="en-US" sz="2800" b="1" u="sng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সেবাটি</a:t>
            </a:r>
            <a:r>
              <a:rPr lang="en-US" sz="2800" b="1" u="sng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সহজিকরণের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পরের</a:t>
            </a:r>
            <a:r>
              <a:rPr lang="en-US" sz="2800" b="1" u="sng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প্রসেস</a:t>
            </a:r>
            <a:r>
              <a:rPr lang="en-US" sz="2800" b="1" u="sng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ম্যাপ</a:t>
            </a:r>
            <a:endParaRPr lang="en-US" sz="28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4" y="6217557"/>
            <a:ext cx="12190413" cy="98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5" name="Rectangle 4"/>
          <p:cNvSpPr/>
          <p:nvPr/>
        </p:nvSpPr>
        <p:spPr>
          <a:xfrm>
            <a:off x="794" y="6316018"/>
            <a:ext cx="12190413" cy="16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6" name="Rectangle 5"/>
          <p:cNvSpPr/>
          <p:nvPr/>
        </p:nvSpPr>
        <p:spPr>
          <a:xfrm>
            <a:off x="794" y="6483490"/>
            <a:ext cx="12190413" cy="254504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74606" y="396092"/>
            <a:ext cx="399204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সেবাটি</a:t>
            </a:r>
            <a:r>
              <a:rPr lang="en-US" sz="2800" b="1" u="sng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সহজিকরণের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পূর্বের</a:t>
            </a:r>
            <a:r>
              <a:rPr lang="en-US" sz="2800" b="1" u="sng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প্রসেস</a:t>
            </a:r>
            <a:r>
              <a:rPr lang="en-US" sz="2800" b="1" u="sng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ম্যাপ</a:t>
            </a:r>
            <a:endParaRPr lang="en-US" sz="28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2"/>
          <a:srcRect l="28126" t="24724" r="43258" b="20303"/>
          <a:stretch/>
        </p:blipFill>
        <p:spPr bwMode="auto">
          <a:xfrm>
            <a:off x="7310079" y="1043828"/>
            <a:ext cx="3495040" cy="3775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3"/>
          <a:srcRect l="28780" t="19780" r="43748" b="8377"/>
          <a:stretch/>
        </p:blipFill>
        <p:spPr bwMode="auto">
          <a:xfrm>
            <a:off x="1127538" y="798467"/>
            <a:ext cx="3686175" cy="54190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95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go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102" y="203957"/>
            <a:ext cx="966569" cy="95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94" y="6217557"/>
            <a:ext cx="12190413" cy="98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1" name="Rectangle 10"/>
          <p:cNvSpPr/>
          <p:nvPr/>
        </p:nvSpPr>
        <p:spPr>
          <a:xfrm>
            <a:off x="794" y="6316018"/>
            <a:ext cx="12190413" cy="167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12" name="Rectangle 11"/>
          <p:cNvSpPr/>
          <p:nvPr/>
        </p:nvSpPr>
        <p:spPr>
          <a:xfrm>
            <a:off x="794" y="6483490"/>
            <a:ext cx="12190413" cy="254504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99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82506" y="2733853"/>
            <a:ext cx="5676332" cy="95380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0099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ধন্যবাদ</a:t>
            </a:r>
            <a:endParaRPr lang="en-US" b="1" dirty="0">
              <a:solidFill>
                <a:srgbClr val="000099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1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129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Heiti Std R</vt:lpstr>
      <vt:lpstr>Arial</vt:lpstr>
      <vt:lpstr>Calibri</vt:lpstr>
      <vt:lpstr>Calibri Light</vt:lpstr>
      <vt:lpstr>Nikosh</vt:lpstr>
      <vt:lpstr>Office Theme</vt:lpstr>
      <vt:lpstr>EFT সিস্টেমের মাধ্যমে করোনায় ক্ষতিগ্রস্ত পরিবারের মধ্যে আর্থিক সহায়তা প্রদান সহজিকরণ</vt:lpstr>
      <vt:lpstr>EFT সিস্টেমের মাধ্যমে করোনায় ক্ষতিগ্রস্ত পরিবারের মধ্যে আর্থিক সহায়তা প্রদান সহজিকরণ</vt:lpstr>
      <vt:lpstr>সেবাটি সহজিকরণের পরের প্রসেস ম্যাপ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Md. Amir Uddin</cp:lastModifiedBy>
  <cp:revision>38</cp:revision>
  <dcterms:created xsi:type="dcterms:W3CDTF">2021-05-27T04:00:15Z</dcterms:created>
  <dcterms:modified xsi:type="dcterms:W3CDTF">2021-07-11T17:25:45Z</dcterms:modified>
</cp:coreProperties>
</file>